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3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7" r:id="rId12"/>
    <p:sldId id="268" r:id="rId13"/>
    <p:sldId id="269" r:id="rId14"/>
    <p:sldId id="270" r:id="rId15"/>
    <p:sldId id="276" r:id="rId16"/>
    <p:sldId id="277" r:id="rId17"/>
    <p:sldId id="278" r:id="rId18"/>
    <p:sldId id="279" r:id="rId19"/>
    <p:sldId id="294" r:id="rId20"/>
    <p:sldId id="296" r:id="rId21"/>
    <p:sldId id="297" r:id="rId22"/>
    <p:sldId id="298" r:id="rId23"/>
    <p:sldId id="299" r:id="rId24"/>
    <p:sldId id="300" r:id="rId25"/>
    <p:sldId id="301" r:id="rId26"/>
    <p:sldId id="302" r:id="rId27"/>
    <p:sldId id="303" r:id="rId28"/>
    <p:sldId id="313" r:id="rId29"/>
    <p:sldId id="321" r:id="rId30"/>
    <p:sldId id="323" r:id="rId31"/>
    <p:sldId id="324" r:id="rId32"/>
    <p:sldId id="325" r:id="rId33"/>
    <p:sldId id="326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9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pedia.org/apple/ios-17.4/selfie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pedia.org/cupcake/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be.com/watch?v=Tj84DzF6_v4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dropbox.com/scl/fi/7be9cwnj707ksasbnek57/muppet_hackathon-1080p.mp4?rlkey=mc6r5w75bqm4il7g1zdr3wm8o&amp;dl=0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pedia.org/cupcake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hacks.mit.edu/Hacks/by_year/1991/fire_hydrant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d2eaf0a2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9d2eaf0a2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61977438b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61977438b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161977438b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161977438b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161977438b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161977438b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161977438b_0_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161977438b_0_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61977438b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161977438b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161977438b_0_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161977438b_0_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161977438b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161977438b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161977438b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161977438b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161977438b_0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161977438b_0_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9d2eaf0a20_0_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9d2eaf0a20_0_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d2eaf0a2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d2eaf0a20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9d2eaf0a20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9d2eaf0a20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9d2eaf0a20_0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9d2eaf0a20_0_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9d2eaf0a20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9d2eaf0a20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161977438b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161977438b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9d2eaf0a20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9d2eaf0a20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161977438b_0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161977438b_0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9d2eaf0a20_0_8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9d2eaf0a20_0_8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1b9d58f89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1b9d58f89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9d2eaf0a20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9d2eaf0a20_0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161977438b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161977438b_0_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https://emojipedia.org/apple/ios-17.4/selfie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61977438b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61977438b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161977438b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161977438b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8c3c551fe5_1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8c3c551fe5_1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https://emojipedia.org/cupcake/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8c3a0b2f5d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8c3a0b2f5d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61977438b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61977438b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https://youtube.com/watch?v=Tj84DzF6_v4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https://www.dropbox.com/scl/fi/7be9cwnj707ksasbnek57/muppet_hackathon-1080p.mp4?rlkey=mc6r5w75bqm4il7g1zdr3wm8o&amp;dl=0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61977438b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61977438b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https://emojipedia.org/cupcake/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61977438b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61977438b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61977438b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61977438b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http://hacks.mit.edu/Hacks/by_year/1991/fire_hydrant/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61977438b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61977438b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61977438b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161977438b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process, have to represent information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000000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code.visualstudio.com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pple.com/xcode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microsoft.com/en-us/windows/wsl/abou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s50.ly/for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MJUJ4wbFm_A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ages.github.com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etlify.com/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vercel.com/" TargetMode="External"/><Relationship Id="rId3" Type="http://schemas.openxmlformats.org/officeDocument/2006/relationships/hyperlink" Target="https://aws.amazon.com/education/awseducate/" TargetMode="External"/><Relationship Id="rId7" Type="http://schemas.openxmlformats.org/officeDocument/2006/relationships/hyperlink" Target="https://www.heroku.com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ducation.github.com/pack" TargetMode="External"/><Relationship Id="rId5" Type="http://schemas.openxmlformats.org/officeDocument/2006/relationships/hyperlink" Target="https://cloud.google.com/edu/students" TargetMode="External"/><Relationship Id="rId4" Type="http://schemas.openxmlformats.org/officeDocument/2006/relationships/hyperlink" Target="https://azure.microsoft.com/en-us/free/students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gpt.com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eatures/copilot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learnprogramming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erverfault.com/" TargetMode="External"/><Relationship Id="rId5" Type="http://schemas.openxmlformats.org/officeDocument/2006/relationships/hyperlink" Target="https://stackoverflow.com/" TargetMode="External"/><Relationship Id="rId4" Type="http://schemas.openxmlformats.org/officeDocument/2006/relationships/hyperlink" Target="https://www.reddit.com/r/programming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runch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ews.ycombinator.com/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cs50.edx.org/sql" TargetMode="External"/><Relationship Id="rId3" Type="http://schemas.openxmlformats.org/officeDocument/2006/relationships/hyperlink" Target="https://cs50.edx.org/python" TargetMode="External"/><Relationship Id="rId7" Type="http://schemas.openxmlformats.org/officeDocument/2006/relationships/hyperlink" Target="https://cs50.edx.org/ai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s50.edx.org/games" TargetMode="External"/><Relationship Id="rId5" Type="http://schemas.openxmlformats.org/officeDocument/2006/relationships/hyperlink" Target="https://cs50.edx.org/web" TargetMode="External"/><Relationship Id="rId4" Type="http://schemas.openxmlformats.org/officeDocument/2006/relationships/hyperlink" Target="https://cs50.edx.org/r" TargetMode="External"/><Relationship Id="rId9" Type="http://schemas.openxmlformats.org/officeDocument/2006/relationships/hyperlink" Target="https://cs50.edx.org/cybersecurity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://cs50.ly/poll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457470-869F-3131-BECA-F5A378ABE6C9}"/>
              </a:ext>
            </a:extLst>
          </p:cNvPr>
          <p:cNvSpPr txBox="1"/>
          <p:nvPr/>
        </p:nvSpPr>
        <p:spPr>
          <a:xfrm>
            <a:off x="921001" y="2110085"/>
            <a:ext cx="7301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5400" dirty="0">
                <a:solidFill>
                  <a:schemeClr val="tx1"/>
                </a:solidFill>
              </a:rPr>
              <a:t>Computing Technology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" y="152400"/>
            <a:ext cx="867893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" y="152400"/>
            <a:ext cx="867893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7"/>
          <p:cNvSpPr/>
          <p:nvPr/>
        </p:nvSpPr>
        <p:spPr>
          <a:xfrm>
            <a:off x="-202250" y="2344677"/>
            <a:ext cx="9346200" cy="32952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7"/>
          <p:cNvSpPr/>
          <p:nvPr/>
        </p:nvSpPr>
        <p:spPr>
          <a:xfrm>
            <a:off x="-202250" y="-1795650"/>
            <a:ext cx="9346200" cy="32370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" y="152400"/>
            <a:ext cx="867893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8"/>
          <p:cNvSpPr/>
          <p:nvPr/>
        </p:nvSpPr>
        <p:spPr>
          <a:xfrm>
            <a:off x="-202250" y="4652396"/>
            <a:ext cx="9346200" cy="9876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-202250" y="-1795652"/>
            <a:ext cx="9346200" cy="52422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" y="152400"/>
            <a:ext cx="867893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9"/>
          <p:cNvSpPr/>
          <p:nvPr/>
        </p:nvSpPr>
        <p:spPr>
          <a:xfrm>
            <a:off x="-202250" y="3068268"/>
            <a:ext cx="9346200" cy="25716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9"/>
          <p:cNvSpPr/>
          <p:nvPr/>
        </p:nvSpPr>
        <p:spPr>
          <a:xfrm>
            <a:off x="-202250" y="-1795640"/>
            <a:ext cx="9346200" cy="4200600"/>
          </a:xfrm>
          <a:prstGeom prst="rect">
            <a:avLst/>
          </a:prstGeom>
          <a:solidFill>
            <a:srgbClr val="000000">
              <a:alpha val="502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all that we ask is that you build something of interest to you, that you solve an actual problem, that you impact campus, or that you change the world</a:t>
            </a:r>
            <a:endParaRPr sz="2500"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strive to create something that outlives this course</a:t>
            </a:r>
            <a:endParaRPr sz="25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Computing Technology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" dirty="0"/>
              <a:t> Hackathon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6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Visual Studio Code </a:t>
            </a:r>
            <a:r>
              <a:rPr lang="en" sz="5100">
                <a:solidFill>
                  <a:srgbClr val="000000"/>
                </a:solidFill>
              </a:rPr>
              <a:t>for CS50</a:t>
            </a:r>
            <a:endParaRPr sz="5100">
              <a:solidFill>
                <a:srgbClr val="000000"/>
              </a:solidFill>
            </a:endParaRPr>
          </a:p>
        </p:txBody>
      </p:sp>
      <p:sp>
        <p:nvSpPr>
          <p:cNvPr id="299" name="Google Shape;299;p6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code.visualstudio.com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command-line tools</a:t>
            </a:r>
            <a:endParaRPr/>
          </a:p>
        </p:txBody>
      </p:sp>
      <p:sp>
        <p:nvSpPr>
          <p:cNvPr id="311" name="Google Shape;311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https://developer.apple.com/xcode/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https://learn.microsoft.com/en-us/windows/wsl/about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 dirty="0">
                <a:solidFill>
                  <a:schemeClr val="dk1"/>
                </a:solidFill>
              </a:rPr>
              <a:t>No break today, cupcakes at end! 🧁</a:t>
            </a:r>
            <a:endParaRPr sz="1700" dirty="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 dirty="0">
                <a:solidFill>
                  <a:schemeClr val="dk1"/>
                </a:solidFill>
              </a:rPr>
              <a:t>Submit </a:t>
            </a:r>
            <a:r>
              <a:rPr lang="en" sz="1700" dirty="0">
                <a:solidFill>
                  <a:srgbClr val="FFFF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cs50.ly/</a:t>
            </a:r>
            <a:r>
              <a:rPr lang="en" sz="1700" dirty="0">
                <a:solidFill>
                  <a:srgbClr val="FFFF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form</a:t>
            </a:r>
            <a:r>
              <a:rPr lang="en" sz="1700" dirty="0">
                <a:solidFill>
                  <a:schemeClr val="dk1"/>
                </a:solidFill>
              </a:rPr>
              <a:t> before class starts!</a:t>
            </a:r>
            <a:endParaRPr sz="1700" dirty="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 dirty="0">
                <a:solidFill>
                  <a:schemeClr val="dk1"/>
                </a:solidFill>
              </a:rPr>
              <a:t>Do </a:t>
            </a:r>
            <a:r>
              <a:rPr lang="en" sz="1700" dirty="0">
                <a:solidFill>
                  <a:srgbClr val="FFFF00"/>
                </a:solidFill>
              </a:rPr>
              <a:t>say bye</a:t>
            </a:r>
            <a:r>
              <a:rPr lang="en" sz="1700" dirty="0">
                <a:solidFill>
                  <a:schemeClr val="dk1"/>
                </a:solidFill>
              </a:rPr>
              <a:t> or ask questions (or ask for stress ball 🔴) after class!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 dirty="0">
                <a:solidFill>
                  <a:schemeClr val="dk1"/>
                </a:solidFill>
              </a:rPr>
              <a:t>(Took out winter decorations a bit early.)</a:t>
            </a:r>
            <a:endParaRPr sz="1700" dirty="0">
              <a:solidFill>
                <a:schemeClr val="dk1"/>
              </a:solidFill>
            </a:endParaRPr>
          </a:p>
        </p:txBody>
      </p:sp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Computing Technology</a:t>
            </a:r>
            <a:r>
              <a:rPr lang="en" dirty="0"/>
              <a:t>🏈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Git</a:t>
            </a:r>
            <a:endParaRPr/>
          </a:p>
        </p:txBody>
      </p:sp>
      <p:sp>
        <p:nvSpPr>
          <p:cNvPr id="317" name="Google Shape;317;p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https://youtu.be/MJUJ4wbFm_A</a:t>
            </a:r>
            <a:br>
              <a:rPr lang="en" dirty="0">
                <a:solidFill>
                  <a:schemeClr val="dk1"/>
                </a:solidFill>
              </a:rPr>
            </a:br>
            <a:r>
              <a:rPr lang="en" dirty="0">
                <a:solidFill>
                  <a:schemeClr val="dk1"/>
                </a:solidFill>
              </a:rPr>
              <a:t>... 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a website</a:t>
            </a:r>
            <a:endParaRPr/>
          </a:p>
        </p:txBody>
      </p:sp>
      <p:sp>
        <p:nvSpPr>
          <p:cNvPr id="323" name="Google Shape;323;p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https://pages.github.com/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https://www.netlify.com/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a web app</a:t>
            </a:r>
            <a:endParaRPr/>
          </a:p>
        </p:txBody>
      </p:sp>
      <p:sp>
        <p:nvSpPr>
          <p:cNvPr id="329" name="Google Shape;329;p6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https://aws.amazon.com/education/awseducate/</a:t>
            </a:r>
            <a:r>
              <a:rPr lang="en">
                <a:solidFill>
                  <a:schemeClr val="dk1"/>
                </a:solidFill>
              </a:rPr>
              <a:t> 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https://azure.microsoft.com/en-us/free/students/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https://cloud.google.com/edu/students</a:t>
            </a:r>
            <a:br>
              <a:rPr lang="en">
                <a:solidFill>
                  <a:schemeClr val="dk1"/>
                </a:solidFill>
              </a:rPr>
            </a:b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https://education.github.com/pack</a:t>
            </a:r>
            <a:r>
              <a:rPr lang="en">
                <a:solidFill>
                  <a:schemeClr val="dk1"/>
                </a:solidFill>
              </a:rPr>
              <a:t>  </a:t>
            </a:r>
            <a:br>
              <a:rPr lang="en">
                <a:solidFill>
                  <a:schemeClr val="dk1"/>
                </a:solidFill>
              </a:rPr>
            </a:b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https://www.heroku.com/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https://vercel.com/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questions</a:t>
            </a:r>
            <a:endParaRPr/>
          </a:p>
        </p:txBody>
      </p:sp>
      <p:sp>
        <p:nvSpPr>
          <p:cNvPr id="335" name="Google Shape;335;p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https://chatgpt.com/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https://github.com/features/copilot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questions</a:t>
            </a:r>
            <a:endParaRPr/>
          </a:p>
        </p:txBody>
      </p:sp>
      <p:sp>
        <p:nvSpPr>
          <p:cNvPr id="341" name="Google Shape;341;p7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https://www.reddit.com/r/learnprogramming/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https://www.reddit.com/r/programming/</a:t>
            </a:r>
            <a:r>
              <a:rPr lang="en">
                <a:solidFill>
                  <a:schemeClr val="dk1"/>
                </a:solidFill>
              </a:rPr>
              <a:t> 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https://serverfault.com/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 news</a:t>
            </a:r>
            <a:endParaRPr/>
          </a:p>
        </p:txBody>
      </p:sp>
      <p:sp>
        <p:nvSpPr>
          <p:cNvPr id="347" name="Google Shape;347;p7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https://techcrunch.com/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https://news.ycombinator.com/</a:t>
            </a:r>
            <a:r>
              <a:rPr lang="en" u="sng">
                <a:solidFill>
                  <a:schemeClr val="hlink"/>
                </a:solidFill>
                <a:hlinkClick r:id="rId4"/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classes</a:t>
            </a:r>
            <a:endParaRPr/>
          </a:p>
        </p:txBody>
      </p:sp>
      <p:sp>
        <p:nvSpPr>
          <p:cNvPr id="353" name="Google Shape;353;p7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https://cs50.edx.org/python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https://cs50.edx.org/r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https://cs50.edx.org/web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https://cs50.edx.org/games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https://cs50.edx.org/ai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https://cs50.edx.org/sql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https://cs50.edx.org/cybersecurity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8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 you</a:t>
            </a:r>
            <a:endParaRPr sz="6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duck with pink beak&#10;&#10;AI-generated content may be incorrect.">
            <a:extLst>
              <a:ext uri="{FF2B5EF4-FFF2-40B4-BE49-F238E27FC236}">
                <a16:creationId xmlns:a16="http://schemas.microsoft.com/office/drawing/2014/main" id="{B0731EDF-4812-412D-4222-0CBA13D15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780" y="0"/>
            <a:ext cx="682844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299" y="278825"/>
            <a:ext cx="4680099" cy="4585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0009" y="1114013"/>
            <a:ext cx="2915475" cy="2915475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92"/>
          <p:cNvSpPr txBox="1">
            <a:spLocks noGrp="1"/>
          </p:cNvSpPr>
          <p:nvPr>
            <p:ph type="body" idx="4294967295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cs50.ly/poll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457470-869F-3131-BECA-F5A378ABE6C9}"/>
              </a:ext>
            </a:extLst>
          </p:cNvPr>
          <p:cNvSpPr txBox="1"/>
          <p:nvPr/>
        </p:nvSpPr>
        <p:spPr>
          <a:xfrm>
            <a:off x="921001" y="2110085"/>
            <a:ext cx="7301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5400" dirty="0">
                <a:solidFill>
                  <a:schemeClr val="tx1"/>
                </a:solidFill>
              </a:rPr>
              <a:t>Computing Technology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67D9E4-57B9-E199-60C7-014DAE3490AD}"/>
              </a:ext>
            </a:extLst>
          </p:cNvPr>
          <p:cNvSpPr txBox="1"/>
          <p:nvPr/>
        </p:nvSpPr>
        <p:spPr>
          <a:xfrm>
            <a:off x="921001" y="2110085"/>
            <a:ext cx="7301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5400" dirty="0">
                <a:solidFill>
                  <a:schemeClr val="tx1"/>
                </a:solidFill>
              </a:rPr>
              <a:t>Computing Technology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42875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4B7487-84F4-2814-5E22-326D99193090}"/>
              </a:ext>
            </a:extLst>
          </p:cNvPr>
          <p:cNvSpPr txBox="1"/>
          <p:nvPr/>
        </p:nvSpPr>
        <p:spPr>
          <a:xfrm>
            <a:off x="921001" y="2110085"/>
            <a:ext cx="7301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5400" dirty="0">
                <a:solidFill>
                  <a:schemeClr val="tx1"/>
                </a:solidFill>
              </a:rPr>
              <a:t>Computing Technology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42875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D74B1A-B21D-EFB6-8783-2A3CFD4BBD30}"/>
              </a:ext>
            </a:extLst>
          </p:cNvPr>
          <p:cNvSpPr txBox="1"/>
          <p:nvPr/>
        </p:nvSpPr>
        <p:spPr>
          <a:xfrm>
            <a:off x="921001" y="2110085"/>
            <a:ext cx="7301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5400" dirty="0">
                <a:solidFill>
                  <a:schemeClr val="tx1"/>
                </a:solidFill>
              </a:rPr>
              <a:t>Computing Technology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825" y="0"/>
            <a:ext cx="77623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 ultimately matters in this course is not so much where you end up relative to your classmates but where 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you end up relative to yourself when you began</a:t>
            </a:r>
            <a:endParaRPr sz="24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5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35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input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53" name="Google Shape;153;p35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543</Words>
  <Application>Microsoft Office PowerPoint</Application>
  <PresentationFormat>On-screen Show (16:9)</PresentationFormat>
  <Paragraphs>45</Paragraphs>
  <Slides>32</Slides>
  <Notes>32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Simple Dark</vt:lpstr>
      <vt:lpstr>Simple Dark</vt:lpstr>
      <vt:lpstr>PowerPoint Presentation</vt:lpstr>
      <vt:lpstr>Computing Technology🏈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ultimately matters in this course is not so much where you end up relative to your classmates but where  you end up relative to yourself when you began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 Project</vt:lpstr>
      <vt:lpstr>all that we ask is that you build something of interest to you, that you solve an actual problem, that you impact campus, or that you change the world</vt:lpstr>
      <vt:lpstr>strive to create something that outlives this course</vt:lpstr>
      <vt:lpstr>Computing Technology  Hackathon</vt:lpstr>
      <vt:lpstr>Visual Studio Code for CS50</vt:lpstr>
      <vt:lpstr>Install command-line tools</vt:lpstr>
      <vt:lpstr>Learn Git</vt:lpstr>
      <vt:lpstr>Host a website</vt:lpstr>
      <vt:lpstr>Host a web app</vt:lpstr>
      <vt:lpstr>Ask questions</vt:lpstr>
      <vt:lpstr>Ask questions</vt:lpstr>
      <vt:lpstr>Read news</vt:lpstr>
      <vt:lpstr>Take classes</vt:lpstr>
      <vt:lpstr>Thank you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Ed Harris</cp:lastModifiedBy>
  <cp:revision>1</cp:revision>
  <dcterms:modified xsi:type="dcterms:W3CDTF">2025-08-05T16:18:12Z</dcterms:modified>
</cp:coreProperties>
</file>